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705" r:id="rId4"/>
    <p:sldId id="703" r:id="rId5"/>
    <p:sldId id="70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9B80C-F3B6-46DA-9866-AAAE40D4B14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78E3D24-7EA8-4F17-95A2-6A30538D3AAA}">
      <dgm:prSet phldrT="[Text]"/>
      <dgm:spPr>
        <a:solidFill>
          <a:srgbClr val="00715D"/>
        </a:solidFill>
      </dgm:spPr>
      <dgm:t>
        <a:bodyPr/>
        <a:lstStyle/>
        <a:p>
          <a:r>
            <a:rPr lang="ca-ES" dirty="0"/>
            <a:t>EINES D’AVALUACIÓ</a:t>
          </a:r>
        </a:p>
      </dgm:t>
    </dgm:pt>
    <dgm:pt modelId="{33FD7B7C-25F4-4901-83DD-2BB2B7A14071}" type="parTrans" cxnId="{4F683B76-43B7-4B23-88C1-D85E3965BB6E}">
      <dgm:prSet/>
      <dgm:spPr/>
      <dgm:t>
        <a:bodyPr/>
        <a:lstStyle/>
        <a:p>
          <a:endParaRPr lang="ca-ES"/>
        </a:p>
      </dgm:t>
    </dgm:pt>
    <dgm:pt modelId="{FA048001-33E6-478A-BC34-C3EB25B679C8}" type="sibTrans" cxnId="{4F683B76-43B7-4B23-88C1-D85E3965BB6E}">
      <dgm:prSet/>
      <dgm:spPr>
        <a:solidFill>
          <a:srgbClr val="00715D"/>
        </a:solidFill>
      </dgm:spPr>
      <dgm:t>
        <a:bodyPr/>
        <a:lstStyle/>
        <a:p>
          <a:endParaRPr lang="ca-ES"/>
        </a:p>
      </dgm:t>
    </dgm:pt>
    <dgm:pt modelId="{C968E825-17C9-4B9F-B2F8-4D050DE7630D}">
      <dgm:prSet phldrT="[Text]"/>
      <dgm:spPr>
        <a:solidFill>
          <a:srgbClr val="FFC000">
            <a:alpha val="90000"/>
          </a:srgbClr>
        </a:solidFill>
        <a:ln>
          <a:solidFill>
            <a:srgbClr val="00715D"/>
          </a:solidFill>
        </a:ln>
      </dgm:spPr>
      <dgm:t>
        <a:bodyPr/>
        <a:lstStyle/>
        <a:p>
          <a:r>
            <a:rPr lang="ca-ES" dirty="0"/>
            <a:t>CON</a:t>
          </a:r>
          <a:r>
            <a:rPr lang="fr-FR" dirty="0"/>
            <a:t>È</a:t>
          </a:r>
          <a:r>
            <a:rPr lang="ca-ES" dirty="0"/>
            <a:t>IXER L’ALTRA CULTURA</a:t>
          </a:r>
        </a:p>
      </dgm:t>
    </dgm:pt>
    <dgm:pt modelId="{A6191C7B-0680-404C-BCC4-1E496D9AD3C6}" type="parTrans" cxnId="{AFD5FB5E-BB5F-485F-91EA-97680F297946}">
      <dgm:prSet/>
      <dgm:spPr/>
      <dgm:t>
        <a:bodyPr/>
        <a:lstStyle/>
        <a:p>
          <a:endParaRPr lang="ca-ES"/>
        </a:p>
      </dgm:t>
    </dgm:pt>
    <dgm:pt modelId="{9257C435-5997-46C5-A78D-8BD117B9DE94}" type="sibTrans" cxnId="{AFD5FB5E-BB5F-485F-91EA-97680F297946}">
      <dgm:prSet/>
      <dgm:spPr/>
      <dgm:t>
        <a:bodyPr/>
        <a:lstStyle/>
        <a:p>
          <a:endParaRPr lang="ca-ES"/>
        </a:p>
      </dgm:t>
    </dgm:pt>
    <dgm:pt modelId="{3C919934-1507-4E35-ABCC-72A09B5A9EF6}">
      <dgm:prSet phldrT="[Text]"/>
      <dgm:spPr>
        <a:solidFill>
          <a:srgbClr val="00715D"/>
        </a:solidFill>
      </dgm:spPr>
      <dgm:t>
        <a:bodyPr/>
        <a:lstStyle/>
        <a:p>
          <a:r>
            <a:rPr lang="ca-ES" dirty="0"/>
            <a:t>FORMACIÓ I COACHING</a:t>
          </a:r>
        </a:p>
      </dgm:t>
    </dgm:pt>
    <dgm:pt modelId="{1F1EAA39-1655-4FC3-97EF-2A7545E7526D}" type="parTrans" cxnId="{4072AC96-617A-45E8-B600-015EBA4B4BE1}">
      <dgm:prSet/>
      <dgm:spPr/>
      <dgm:t>
        <a:bodyPr/>
        <a:lstStyle/>
        <a:p>
          <a:endParaRPr lang="ca-ES"/>
        </a:p>
      </dgm:t>
    </dgm:pt>
    <dgm:pt modelId="{3E14FDB0-0D68-4AB4-9E30-B581D20DC8EC}" type="sibTrans" cxnId="{4072AC96-617A-45E8-B600-015EBA4B4BE1}">
      <dgm:prSet/>
      <dgm:spPr/>
      <dgm:t>
        <a:bodyPr/>
        <a:lstStyle/>
        <a:p>
          <a:endParaRPr lang="ca-ES"/>
        </a:p>
      </dgm:t>
    </dgm:pt>
    <dgm:pt modelId="{8C1EFDDF-B847-4DDF-8677-C47E60055FB1}">
      <dgm:prSet phldrT="[Text]"/>
      <dgm:spPr>
        <a:solidFill>
          <a:srgbClr val="FFC000"/>
        </a:solidFill>
        <a:ln>
          <a:solidFill>
            <a:srgbClr val="00715D"/>
          </a:solidFill>
        </a:ln>
      </dgm:spPr>
      <dgm:t>
        <a:bodyPr/>
        <a:lstStyle/>
        <a:p>
          <a:r>
            <a:rPr lang="ca-ES" dirty="0"/>
            <a:t>RESPECTAR, ACCEPTAR Y CREAR LA TERCERA CULTURA</a:t>
          </a:r>
        </a:p>
      </dgm:t>
    </dgm:pt>
    <dgm:pt modelId="{61B473EF-9E7C-4211-8E8A-0124C9615E95}" type="parTrans" cxnId="{8C288B3B-ECDC-48F9-AD61-E58D75766AD1}">
      <dgm:prSet/>
      <dgm:spPr/>
      <dgm:t>
        <a:bodyPr/>
        <a:lstStyle/>
        <a:p>
          <a:endParaRPr lang="ca-ES"/>
        </a:p>
      </dgm:t>
    </dgm:pt>
    <dgm:pt modelId="{B01F953E-48D4-4755-A61B-CBD5FCE361F7}" type="sibTrans" cxnId="{8C288B3B-ECDC-48F9-AD61-E58D75766AD1}">
      <dgm:prSet/>
      <dgm:spPr/>
      <dgm:t>
        <a:bodyPr/>
        <a:lstStyle/>
        <a:p>
          <a:endParaRPr lang="ca-ES"/>
        </a:p>
      </dgm:t>
    </dgm:pt>
    <dgm:pt modelId="{DE83F142-018A-45C2-AD5C-816E33AE44B6}">
      <dgm:prSet phldrT="[Text]"/>
      <dgm:spPr>
        <a:solidFill>
          <a:srgbClr val="FFC000">
            <a:alpha val="90000"/>
          </a:srgbClr>
        </a:solidFill>
        <a:ln>
          <a:solidFill>
            <a:srgbClr val="00715D"/>
          </a:solidFill>
        </a:ln>
      </dgm:spPr>
      <dgm:t>
        <a:bodyPr/>
        <a:lstStyle/>
        <a:p>
          <a:r>
            <a:rPr lang="ca-ES" dirty="0"/>
            <a:t>CON</a:t>
          </a:r>
          <a:r>
            <a:rPr lang="fr-FR" dirty="0"/>
            <a:t>È</a:t>
          </a:r>
          <a:r>
            <a:rPr lang="ca-ES" dirty="0"/>
            <a:t>IXER EL PROPI PERFIL CULTURAL</a:t>
          </a:r>
        </a:p>
      </dgm:t>
    </dgm:pt>
    <dgm:pt modelId="{211F79C4-F31B-4A7B-B6F7-AD550C1B5FBB}" type="sibTrans" cxnId="{CBE09939-8564-43C2-902D-B66C9DCFEF18}">
      <dgm:prSet/>
      <dgm:spPr/>
      <dgm:t>
        <a:bodyPr/>
        <a:lstStyle/>
        <a:p>
          <a:endParaRPr lang="ca-ES"/>
        </a:p>
      </dgm:t>
    </dgm:pt>
    <dgm:pt modelId="{93D4C526-0034-4CD1-97AA-272949175AD6}" type="parTrans" cxnId="{CBE09939-8564-43C2-902D-B66C9DCFEF18}">
      <dgm:prSet/>
      <dgm:spPr/>
      <dgm:t>
        <a:bodyPr/>
        <a:lstStyle/>
        <a:p>
          <a:endParaRPr lang="ca-ES"/>
        </a:p>
      </dgm:t>
    </dgm:pt>
    <dgm:pt modelId="{C2275670-EE3C-4044-B0E2-3B1D3CEE4450}">
      <dgm:prSet phldrT="[Text]"/>
      <dgm:spPr>
        <a:solidFill>
          <a:srgbClr val="00715D"/>
        </a:solidFill>
      </dgm:spPr>
      <dgm:t>
        <a:bodyPr/>
        <a:lstStyle/>
        <a:p>
          <a:r>
            <a:rPr lang="ca-ES" dirty="0"/>
            <a:t>GUIES I SESIONS D’INFORMACIÓ</a:t>
          </a:r>
        </a:p>
      </dgm:t>
    </dgm:pt>
    <dgm:pt modelId="{EC57DAAA-BE4D-409C-B661-5C1AA578BEAF}" type="sibTrans" cxnId="{C33225E4-0AEE-4B2A-B381-BBA6A62AFCB0}">
      <dgm:prSet/>
      <dgm:spPr>
        <a:solidFill>
          <a:srgbClr val="00715D"/>
        </a:solidFill>
      </dgm:spPr>
      <dgm:t>
        <a:bodyPr/>
        <a:lstStyle/>
        <a:p>
          <a:endParaRPr lang="ca-ES"/>
        </a:p>
      </dgm:t>
    </dgm:pt>
    <dgm:pt modelId="{A9DE0522-1C87-4687-B367-C922379108A6}" type="parTrans" cxnId="{C33225E4-0AEE-4B2A-B381-BBA6A62AFCB0}">
      <dgm:prSet/>
      <dgm:spPr/>
      <dgm:t>
        <a:bodyPr/>
        <a:lstStyle/>
        <a:p>
          <a:endParaRPr lang="ca-ES"/>
        </a:p>
      </dgm:t>
    </dgm:pt>
    <dgm:pt modelId="{8BBF2757-D39A-4E7F-BC36-BBD0352701CC}" type="pres">
      <dgm:prSet presAssocID="{6AA9B80C-F3B6-46DA-9866-AAAE40D4B14F}" presName="Name0" presStyleCnt="0">
        <dgm:presLayoutVars>
          <dgm:dir/>
          <dgm:animLvl val="lvl"/>
          <dgm:resizeHandles val="exact"/>
        </dgm:presLayoutVars>
      </dgm:prSet>
      <dgm:spPr/>
    </dgm:pt>
    <dgm:pt modelId="{EE8A93B6-3E47-46D7-A76C-4C2038F17730}" type="pres">
      <dgm:prSet presAssocID="{6AA9B80C-F3B6-46DA-9866-AAAE40D4B14F}" presName="tSp" presStyleCnt="0"/>
      <dgm:spPr/>
    </dgm:pt>
    <dgm:pt modelId="{E19D5635-B278-4CF8-A292-2DCC6DEBF095}" type="pres">
      <dgm:prSet presAssocID="{6AA9B80C-F3B6-46DA-9866-AAAE40D4B14F}" presName="bSp" presStyleCnt="0"/>
      <dgm:spPr/>
    </dgm:pt>
    <dgm:pt modelId="{976ED2E8-B885-4621-A69C-62D827BBE75C}" type="pres">
      <dgm:prSet presAssocID="{6AA9B80C-F3B6-46DA-9866-AAAE40D4B14F}" presName="process" presStyleCnt="0"/>
      <dgm:spPr/>
    </dgm:pt>
    <dgm:pt modelId="{0000E5E9-DE9F-41A6-A1AB-9A683A10EE7F}" type="pres">
      <dgm:prSet presAssocID="{678E3D24-7EA8-4F17-95A2-6A30538D3AAA}" presName="composite1" presStyleCnt="0"/>
      <dgm:spPr/>
    </dgm:pt>
    <dgm:pt modelId="{FD059217-B068-4F85-A5D6-93872696EAE1}" type="pres">
      <dgm:prSet presAssocID="{678E3D24-7EA8-4F17-95A2-6A30538D3AAA}" presName="dummyNode1" presStyleLbl="node1" presStyleIdx="0" presStyleCnt="3"/>
      <dgm:spPr/>
    </dgm:pt>
    <dgm:pt modelId="{EE146188-1B9A-4879-A5B4-F927B07EE85E}" type="pres">
      <dgm:prSet presAssocID="{678E3D24-7EA8-4F17-95A2-6A30538D3AAA}" presName="childNode1" presStyleLbl="bgAcc1" presStyleIdx="0" presStyleCnt="3">
        <dgm:presLayoutVars>
          <dgm:bulletEnabled val="1"/>
        </dgm:presLayoutVars>
      </dgm:prSet>
      <dgm:spPr/>
    </dgm:pt>
    <dgm:pt modelId="{C95D2045-121F-475C-B56B-B28A0F169280}" type="pres">
      <dgm:prSet presAssocID="{678E3D24-7EA8-4F17-95A2-6A30538D3AAA}" presName="childNode1tx" presStyleLbl="bgAcc1" presStyleIdx="0" presStyleCnt="3">
        <dgm:presLayoutVars>
          <dgm:bulletEnabled val="1"/>
        </dgm:presLayoutVars>
      </dgm:prSet>
      <dgm:spPr/>
    </dgm:pt>
    <dgm:pt modelId="{2DC3AD7A-9641-4984-AD78-EB39037CEEAE}" type="pres">
      <dgm:prSet presAssocID="{678E3D24-7EA8-4F17-95A2-6A30538D3AA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8C33786-F50D-43D0-8EC2-B19D008AE258}" type="pres">
      <dgm:prSet presAssocID="{678E3D24-7EA8-4F17-95A2-6A30538D3AAA}" presName="connSite1" presStyleCnt="0"/>
      <dgm:spPr/>
    </dgm:pt>
    <dgm:pt modelId="{097559FC-43BD-4B9C-A485-32DF73D17E57}" type="pres">
      <dgm:prSet presAssocID="{FA048001-33E6-478A-BC34-C3EB25B679C8}" presName="Name9" presStyleLbl="sibTrans2D1" presStyleIdx="0" presStyleCnt="2"/>
      <dgm:spPr/>
    </dgm:pt>
    <dgm:pt modelId="{19BC087D-BAC8-4C62-A866-676CBF68FE9F}" type="pres">
      <dgm:prSet presAssocID="{C2275670-EE3C-4044-B0E2-3B1D3CEE4450}" presName="composite2" presStyleCnt="0"/>
      <dgm:spPr/>
    </dgm:pt>
    <dgm:pt modelId="{69989947-063B-4E89-BB83-D1DA418EFE1E}" type="pres">
      <dgm:prSet presAssocID="{C2275670-EE3C-4044-B0E2-3B1D3CEE4450}" presName="dummyNode2" presStyleLbl="node1" presStyleIdx="0" presStyleCnt="3"/>
      <dgm:spPr/>
    </dgm:pt>
    <dgm:pt modelId="{C479EB2E-BFE0-408C-99DF-34FD61A26588}" type="pres">
      <dgm:prSet presAssocID="{C2275670-EE3C-4044-B0E2-3B1D3CEE4450}" presName="childNode2" presStyleLbl="bgAcc1" presStyleIdx="1" presStyleCnt="3">
        <dgm:presLayoutVars>
          <dgm:bulletEnabled val="1"/>
        </dgm:presLayoutVars>
      </dgm:prSet>
      <dgm:spPr/>
    </dgm:pt>
    <dgm:pt modelId="{03097A9B-6C9F-4374-9232-F425E8A312F7}" type="pres">
      <dgm:prSet presAssocID="{C2275670-EE3C-4044-B0E2-3B1D3CEE4450}" presName="childNode2tx" presStyleLbl="bgAcc1" presStyleIdx="1" presStyleCnt="3">
        <dgm:presLayoutVars>
          <dgm:bulletEnabled val="1"/>
        </dgm:presLayoutVars>
      </dgm:prSet>
      <dgm:spPr/>
    </dgm:pt>
    <dgm:pt modelId="{EBDFD6D1-EBF2-4621-820E-5538AFD6B455}" type="pres">
      <dgm:prSet presAssocID="{C2275670-EE3C-4044-B0E2-3B1D3CEE445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DD5B500-FBBC-4F3D-9C14-35D6FDD9ADDE}" type="pres">
      <dgm:prSet presAssocID="{C2275670-EE3C-4044-B0E2-3B1D3CEE4450}" presName="connSite2" presStyleCnt="0"/>
      <dgm:spPr/>
    </dgm:pt>
    <dgm:pt modelId="{E334F127-3D42-427C-BCDD-8D5312767F70}" type="pres">
      <dgm:prSet presAssocID="{EC57DAAA-BE4D-409C-B661-5C1AA578BEAF}" presName="Name18" presStyleLbl="sibTrans2D1" presStyleIdx="1" presStyleCnt="2"/>
      <dgm:spPr/>
    </dgm:pt>
    <dgm:pt modelId="{02714EB9-7695-4FCF-A557-6D694E9FFA1F}" type="pres">
      <dgm:prSet presAssocID="{3C919934-1507-4E35-ABCC-72A09B5A9EF6}" presName="composite1" presStyleCnt="0"/>
      <dgm:spPr/>
    </dgm:pt>
    <dgm:pt modelId="{EEAF6287-D7EC-4D5C-95EC-C80ECC2357C4}" type="pres">
      <dgm:prSet presAssocID="{3C919934-1507-4E35-ABCC-72A09B5A9EF6}" presName="dummyNode1" presStyleLbl="node1" presStyleIdx="1" presStyleCnt="3"/>
      <dgm:spPr/>
    </dgm:pt>
    <dgm:pt modelId="{D898ECDB-434D-4200-B7D2-40DBED04285F}" type="pres">
      <dgm:prSet presAssocID="{3C919934-1507-4E35-ABCC-72A09B5A9EF6}" presName="childNode1" presStyleLbl="bgAcc1" presStyleIdx="2" presStyleCnt="3">
        <dgm:presLayoutVars>
          <dgm:bulletEnabled val="1"/>
        </dgm:presLayoutVars>
      </dgm:prSet>
      <dgm:spPr/>
    </dgm:pt>
    <dgm:pt modelId="{B6FA4DDB-C3A5-4172-8C47-B95E44992418}" type="pres">
      <dgm:prSet presAssocID="{3C919934-1507-4E35-ABCC-72A09B5A9EF6}" presName="childNode1tx" presStyleLbl="bgAcc1" presStyleIdx="2" presStyleCnt="3">
        <dgm:presLayoutVars>
          <dgm:bulletEnabled val="1"/>
        </dgm:presLayoutVars>
      </dgm:prSet>
      <dgm:spPr/>
    </dgm:pt>
    <dgm:pt modelId="{7440EEF2-C6AD-4F54-A374-C1965E384820}" type="pres">
      <dgm:prSet presAssocID="{3C919934-1507-4E35-ABCC-72A09B5A9EF6}" presName="parentNode1" presStyleLbl="node1" presStyleIdx="2" presStyleCnt="3" custLinFactNeighborX="11087" custLinFactNeighborY="-1467">
        <dgm:presLayoutVars>
          <dgm:chMax val="1"/>
          <dgm:bulletEnabled val="1"/>
        </dgm:presLayoutVars>
      </dgm:prSet>
      <dgm:spPr/>
    </dgm:pt>
    <dgm:pt modelId="{A3595822-063C-472C-A918-DE5C2F77D30C}" type="pres">
      <dgm:prSet presAssocID="{3C919934-1507-4E35-ABCC-72A09B5A9EF6}" presName="connSite1" presStyleCnt="0"/>
      <dgm:spPr/>
    </dgm:pt>
  </dgm:ptLst>
  <dgm:cxnLst>
    <dgm:cxn modelId="{CD993D10-00F5-4928-AD73-C2015EC88EC8}" type="presOf" srcId="{DE83F142-018A-45C2-AD5C-816E33AE44B6}" destId="{EE146188-1B9A-4879-A5B4-F927B07EE85E}" srcOrd="0" destOrd="0" presId="urn:microsoft.com/office/officeart/2005/8/layout/hProcess4"/>
    <dgm:cxn modelId="{2A603F20-F2BB-42C9-8E6E-6692134D6DB1}" type="presOf" srcId="{C2275670-EE3C-4044-B0E2-3B1D3CEE4450}" destId="{EBDFD6D1-EBF2-4621-820E-5538AFD6B455}" srcOrd="0" destOrd="0" presId="urn:microsoft.com/office/officeart/2005/8/layout/hProcess4"/>
    <dgm:cxn modelId="{5519202D-2F6B-42C9-8165-ECB32C823669}" type="presOf" srcId="{3C919934-1507-4E35-ABCC-72A09B5A9EF6}" destId="{7440EEF2-C6AD-4F54-A374-C1965E384820}" srcOrd="0" destOrd="0" presId="urn:microsoft.com/office/officeart/2005/8/layout/hProcess4"/>
    <dgm:cxn modelId="{A34EE630-AD94-40F3-A67A-9203D29BD7C3}" type="presOf" srcId="{C968E825-17C9-4B9F-B2F8-4D050DE7630D}" destId="{03097A9B-6C9F-4374-9232-F425E8A312F7}" srcOrd="1" destOrd="0" presId="urn:microsoft.com/office/officeart/2005/8/layout/hProcess4"/>
    <dgm:cxn modelId="{6D69CF38-51C2-46CC-A7E0-3FDCA58F9059}" type="presOf" srcId="{8C1EFDDF-B847-4DDF-8677-C47E60055FB1}" destId="{D898ECDB-434D-4200-B7D2-40DBED04285F}" srcOrd="0" destOrd="0" presId="urn:microsoft.com/office/officeart/2005/8/layout/hProcess4"/>
    <dgm:cxn modelId="{CBE09939-8564-43C2-902D-B66C9DCFEF18}" srcId="{678E3D24-7EA8-4F17-95A2-6A30538D3AAA}" destId="{DE83F142-018A-45C2-AD5C-816E33AE44B6}" srcOrd="0" destOrd="0" parTransId="{93D4C526-0034-4CD1-97AA-272949175AD6}" sibTransId="{211F79C4-F31B-4A7B-B6F7-AD550C1B5FBB}"/>
    <dgm:cxn modelId="{8C288B3B-ECDC-48F9-AD61-E58D75766AD1}" srcId="{3C919934-1507-4E35-ABCC-72A09B5A9EF6}" destId="{8C1EFDDF-B847-4DDF-8677-C47E60055FB1}" srcOrd="0" destOrd="0" parTransId="{61B473EF-9E7C-4211-8E8A-0124C9615E95}" sibTransId="{B01F953E-48D4-4755-A61B-CBD5FCE361F7}"/>
    <dgm:cxn modelId="{AFD5FB5E-BB5F-485F-91EA-97680F297946}" srcId="{C2275670-EE3C-4044-B0E2-3B1D3CEE4450}" destId="{C968E825-17C9-4B9F-B2F8-4D050DE7630D}" srcOrd="0" destOrd="0" parTransId="{A6191C7B-0680-404C-BCC4-1E496D9AD3C6}" sibTransId="{9257C435-5997-46C5-A78D-8BD117B9DE94}"/>
    <dgm:cxn modelId="{4F683B76-43B7-4B23-88C1-D85E3965BB6E}" srcId="{6AA9B80C-F3B6-46DA-9866-AAAE40D4B14F}" destId="{678E3D24-7EA8-4F17-95A2-6A30538D3AAA}" srcOrd="0" destOrd="0" parTransId="{33FD7B7C-25F4-4901-83DD-2BB2B7A14071}" sibTransId="{FA048001-33E6-478A-BC34-C3EB25B679C8}"/>
    <dgm:cxn modelId="{C102D357-AF7F-41D5-BDE1-CB343DF79926}" type="presOf" srcId="{C968E825-17C9-4B9F-B2F8-4D050DE7630D}" destId="{C479EB2E-BFE0-408C-99DF-34FD61A26588}" srcOrd="0" destOrd="0" presId="urn:microsoft.com/office/officeart/2005/8/layout/hProcess4"/>
    <dgm:cxn modelId="{97C4D78A-A1CA-4882-B066-6723864145F6}" type="presOf" srcId="{FA048001-33E6-478A-BC34-C3EB25B679C8}" destId="{097559FC-43BD-4B9C-A485-32DF73D17E57}" srcOrd="0" destOrd="0" presId="urn:microsoft.com/office/officeart/2005/8/layout/hProcess4"/>
    <dgm:cxn modelId="{4072AC96-617A-45E8-B600-015EBA4B4BE1}" srcId="{6AA9B80C-F3B6-46DA-9866-AAAE40D4B14F}" destId="{3C919934-1507-4E35-ABCC-72A09B5A9EF6}" srcOrd="2" destOrd="0" parTransId="{1F1EAA39-1655-4FC3-97EF-2A7545E7526D}" sibTransId="{3E14FDB0-0D68-4AB4-9E30-B581D20DC8EC}"/>
    <dgm:cxn modelId="{1C652BB7-8039-4CE4-BCC0-218E00424513}" type="presOf" srcId="{DE83F142-018A-45C2-AD5C-816E33AE44B6}" destId="{C95D2045-121F-475C-B56B-B28A0F169280}" srcOrd="1" destOrd="0" presId="urn:microsoft.com/office/officeart/2005/8/layout/hProcess4"/>
    <dgm:cxn modelId="{6E6E2FDC-6971-4985-9CD7-D66672A4D634}" type="presOf" srcId="{6AA9B80C-F3B6-46DA-9866-AAAE40D4B14F}" destId="{8BBF2757-D39A-4E7F-BC36-BBD0352701CC}" srcOrd="0" destOrd="0" presId="urn:microsoft.com/office/officeart/2005/8/layout/hProcess4"/>
    <dgm:cxn modelId="{C33225E4-0AEE-4B2A-B381-BBA6A62AFCB0}" srcId="{6AA9B80C-F3B6-46DA-9866-AAAE40D4B14F}" destId="{C2275670-EE3C-4044-B0E2-3B1D3CEE4450}" srcOrd="1" destOrd="0" parTransId="{A9DE0522-1C87-4687-B367-C922379108A6}" sibTransId="{EC57DAAA-BE4D-409C-B661-5C1AA578BEAF}"/>
    <dgm:cxn modelId="{A17EC3E6-D4EA-4A0C-8117-1325A4220D08}" type="presOf" srcId="{678E3D24-7EA8-4F17-95A2-6A30538D3AAA}" destId="{2DC3AD7A-9641-4984-AD78-EB39037CEEAE}" srcOrd="0" destOrd="0" presId="urn:microsoft.com/office/officeart/2005/8/layout/hProcess4"/>
    <dgm:cxn modelId="{7B7311ED-FCC4-4F45-A2DA-A5A5DD6EEDA7}" type="presOf" srcId="{EC57DAAA-BE4D-409C-B661-5C1AA578BEAF}" destId="{E334F127-3D42-427C-BCDD-8D5312767F70}" srcOrd="0" destOrd="0" presId="urn:microsoft.com/office/officeart/2005/8/layout/hProcess4"/>
    <dgm:cxn modelId="{26FC29FA-7B84-4D67-BA9A-877C77744771}" type="presOf" srcId="{8C1EFDDF-B847-4DDF-8677-C47E60055FB1}" destId="{B6FA4DDB-C3A5-4172-8C47-B95E44992418}" srcOrd="1" destOrd="0" presId="urn:microsoft.com/office/officeart/2005/8/layout/hProcess4"/>
    <dgm:cxn modelId="{86954297-9620-4C62-A25C-53D972353C9A}" type="presParOf" srcId="{8BBF2757-D39A-4E7F-BC36-BBD0352701CC}" destId="{EE8A93B6-3E47-46D7-A76C-4C2038F17730}" srcOrd="0" destOrd="0" presId="urn:microsoft.com/office/officeart/2005/8/layout/hProcess4"/>
    <dgm:cxn modelId="{B8BE0920-28A3-4594-865F-A157618F4273}" type="presParOf" srcId="{8BBF2757-D39A-4E7F-BC36-BBD0352701CC}" destId="{E19D5635-B278-4CF8-A292-2DCC6DEBF095}" srcOrd="1" destOrd="0" presId="urn:microsoft.com/office/officeart/2005/8/layout/hProcess4"/>
    <dgm:cxn modelId="{C95A9A25-751B-442D-976F-BB5F5E76510B}" type="presParOf" srcId="{8BBF2757-D39A-4E7F-BC36-BBD0352701CC}" destId="{976ED2E8-B885-4621-A69C-62D827BBE75C}" srcOrd="2" destOrd="0" presId="urn:microsoft.com/office/officeart/2005/8/layout/hProcess4"/>
    <dgm:cxn modelId="{4BAD3552-1886-4846-91CA-73747EA10DB3}" type="presParOf" srcId="{976ED2E8-B885-4621-A69C-62D827BBE75C}" destId="{0000E5E9-DE9F-41A6-A1AB-9A683A10EE7F}" srcOrd="0" destOrd="0" presId="urn:microsoft.com/office/officeart/2005/8/layout/hProcess4"/>
    <dgm:cxn modelId="{3C3782BC-D662-4353-8E85-D91D2717B679}" type="presParOf" srcId="{0000E5E9-DE9F-41A6-A1AB-9A683A10EE7F}" destId="{FD059217-B068-4F85-A5D6-93872696EAE1}" srcOrd="0" destOrd="0" presId="urn:microsoft.com/office/officeart/2005/8/layout/hProcess4"/>
    <dgm:cxn modelId="{B8D48843-3535-4F4C-98C6-776FC98CD4CC}" type="presParOf" srcId="{0000E5E9-DE9F-41A6-A1AB-9A683A10EE7F}" destId="{EE146188-1B9A-4879-A5B4-F927B07EE85E}" srcOrd="1" destOrd="0" presId="urn:microsoft.com/office/officeart/2005/8/layout/hProcess4"/>
    <dgm:cxn modelId="{D07B97EC-F2EC-4014-A7DF-403E75B61294}" type="presParOf" srcId="{0000E5E9-DE9F-41A6-A1AB-9A683A10EE7F}" destId="{C95D2045-121F-475C-B56B-B28A0F169280}" srcOrd="2" destOrd="0" presId="urn:microsoft.com/office/officeart/2005/8/layout/hProcess4"/>
    <dgm:cxn modelId="{359DCCFE-9315-45A9-ACB5-B681396D353F}" type="presParOf" srcId="{0000E5E9-DE9F-41A6-A1AB-9A683A10EE7F}" destId="{2DC3AD7A-9641-4984-AD78-EB39037CEEAE}" srcOrd="3" destOrd="0" presId="urn:microsoft.com/office/officeart/2005/8/layout/hProcess4"/>
    <dgm:cxn modelId="{0EE340AF-7B2B-4802-9426-DDC792A97F13}" type="presParOf" srcId="{0000E5E9-DE9F-41A6-A1AB-9A683A10EE7F}" destId="{E8C33786-F50D-43D0-8EC2-B19D008AE258}" srcOrd="4" destOrd="0" presId="urn:microsoft.com/office/officeart/2005/8/layout/hProcess4"/>
    <dgm:cxn modelId="{AEEBEA72-C4E8-4514-AF1D-F8538DC599FB}" type="presParOf" srcId="{976ED2E8-B885-4621-A69C-62D827BBE75C}" destId="{097559FC-43BD-4B9C-A485-32DF73D17E57}" srcOrd="1" destOrd="0" presId="urn:microsoft.com/office/officeart/2005/8/layout/hProcess4"/>
    <dgm:cxn modelId="{A7DE744B-D1E6-4BFE-BA7E-484A2D19A223}" type="presParOf" srcId="{976ED2E8-B885-4621-A69C-62D827BBE75C}" destId="{19BC087D-BAC8-4C62-A866-676CBF68FE9F}" srcOrd="2" destOrd="0" presId="urn:microsoft.com/office/officeart/2005/8/layout/hProcess4"/>
    <dgm:cxn modelId="{E3180D40-2615-4BFF-AE1D-932B53578C97}" type="presParOf" srcId="{19BC087D-BAC8-4C62-A866-676CBF68FE9F}" destId="{69989947-063B-4E89-BB83-D1DA418EFE1E}" srcOrd="0" destOrd="0" presId="urn:microsoft.com/office/officeart/2005/8/layout/hProcess4"/>
    <dgm:cxn modelId="{602EFB35-47C3-4ED0-BD7D-7769354527D6}" type="presParOf" srcId="{19BC087D-BAC8-4C62-A866-676CBF68FE9F}" destId="{C479EB2E-BFE0-408C-99DF-34FD61A26588}" srcOrd="1" destOrd="0" presId="urn:microsoft.com/office/officeart/2005/8/layout/hProcess4"/>
    <dgm:cxn modelId="{CE5B94A6-B19A-491D-81F4-0CBF7CF84B97}" type="presParOf" srcId="{19BC087D-BAC8-4C62-A866-676CBF68FE9F}" destId="{03097A9B-6C9F-4374-9232-F425E8A312F7}" srcOrd="2" destOrd="0" presId="urn:microsoft.com/office/officeart/2005/8/layout/hProcess4"/>
    <dgm:cxn modelId="{B3E63D4D-7799-4682-95AC-FCEEFE4A0CED}" type="presParOf" srcId="{19BC087D-BAC8-4C62-A866-676CBF68FE9F}" destId="{EBDFD6D1-EBF2-4621-820E-5538AFD6B455}" srcOrd="3" destOrd="0" presId="urn:microsoft.com/office/officeart/2005/8/layout/hProcess4"/>
    <dgm:cxn modelId="{AA44E08C-346C-4D71-B8FF-D3900B0F2B1D}" type="presParOf" srcId="{19BC087D-BAC8-4C62-A866-676CBF68FE9F}" destId="{3DD5B500-FBBC-4F3D-9C14-35D6FDD9ADDE}" srcOrd="4" destOrd="0" presId="urn:microsoft.com/office/officeart/2005/8/layout/hProcess4"/>
    <dgm:cxn modelId="{58DDBFE0-6F30-43B1-B75D-2304D763A48E}" type="presParOf" srcId="{976ED2E8-B885-4621-A69C-62D827BBE75C}" destId="{E334F127-3D42-427C-BCDD-8D5312767F70}" srcOrd="3" destOrd="0" presId="urn:microsoft.com/office/officeart/2005/8/layout/hProcess4"/>
    <dgm:cxn modelId="{7AC413AE-3810-4A15-9123-7C89E2ADED2B}" type="presParOf" srcId="{976ED2E8-B885-4621-A69C-62D827BBE75C}" destId="{02714EB9-7695-4FCF-A557-6D694E9FFA1F}" srcOrd="4" destOrd="0" presId="urn:microsoft.com/office/officeart/2005/8/layout/hProcess4"/>
    <dgm:cxn modelId="{62503045-EFDF-4F4D-A2D2-6E63AA05C423}" type="presParOf" srcId="{02714EB9-7695-4FCF-A557-6D694E9FFA1F}" destId="{EEAF6287-D7EC-4D5C-95EC-C80ECC2357C4}" srcOrd="0" destOrd="0" presId="urn:microsoft.com/office/officeart/2005/8/layout/hProcess4"/>
    <dgm:cxn modelId="{A035C174-E162-4EC6-8713-C5A114CBCCA0}" type="presParOf" srcId="{02714EB9-7695-4FCF-A557-6D694E9FFA1F}" destId="{D898ECDB-434D-4200-B7D2-40DBED04285F}" srcOrd="1" destOrd="0" presId="urn:microsoft.com/office/officeart/2005/8/layout/hProcess4"/>
    <dgm:cxn modelId="{C0D14D74-21D8-4222-A38E-84F71A3385FE}" type="presParOf" srcId="{02714EB9-7695-4FCF-A557-6D694E9FFA1F}" destId="{B6FA4DDB-C3A5-4172-8C47-B95E44992418}" srcOrd="2" destOrd="0" presId="urn:microsoft.com/office/officeart/2005/8/layout/hProcess4"/>
    <dgm:cxn modelId="{150E49DF-2E3F-4C71-B4CF-534F1BF4FCB6}" type="presParOf" srcId="{02714EB9-7695-4FCF-A557-6D694E9FFA1F}" destId="{7440EEF2-C6AD-4F54-A374-C1965E384820}" srcOrd="3" destOrd="0" presId="urn:microsoft.com/office/officeart/2005/8/layout/hProcess4"/>
    <dgm:cxn modelId="{F8581EA1-7341-42E6-BA82-0987A7FA6853}" type="presParOf" srcId="{02714EB9-7695-4FCF-A557-6D694E9FFA1F}" destId="{A3595822-063C-472C-A918-DE5C2F77D30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46188-1B9A-4879-A5B4-F927B07EE85E}">
      <dsp:nvSpPr>
        <dsp:cNvPr id="0" name=""/>
        <dsp:cNvSpPr/>
      </dsp:nvSpPr>
      <dsp:spPr>
        <a:xfrm>
          <a:off x="217" y="1809371"/>
          <a:ext cx="2693889" cy="22218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rgbClr val="0071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300" kern="1200" dirty="0"/>
            <a:t>CON</a:t>
          </a:r>
          <a:r>
            <a:rPr lang="fr-FR" sz="2300" kern="1200" dirty="0"/>
            <a:t>È</a:t>
          </a:r>
          <a:r>
            <a:rPr lang="ca-ES" sz="2300" kern="1200" dirty="0"/>
            <a:t>IXER EL PROPI PERFIL CULTURAL</a:t>
          </a:r>
        </a:p>
      </dsp:txBody>
      <dsp:txXfrm>
        <a:off x="51349" y="1860503"/>
        <a:ext cx="2591625" cy="1643510"/>
      </dsp:txXfrm>
    </dsp:sp>
    <dsp:sp modelId="{097559FC-43BD-4B9C-A485-32DF73D17E57}">
      <dsp:nvSpPr>
        <dsp:cNvPr id="0" name=""/>
        <dsp:cNvSpPr/>
      </dsp:nvSpPr>
      <dsp:spPr>
        <a:xfrm>
          <a:off x="1534777" y="2412775"/>
          <a:ext cx="2861217" cy="2861217"/>
        </a:xfrm>
        <a:prstGeom prst="leftCircularArrow">
          <a:avLst>
            <a:gd name="adj1" fmla="val 2774"/>
            <a:gd name="adj2" fmla="val 338321"/>
            <a:gd name="adj3" fmla="val 2113832"/>
            <a:gd name="adj4" fmla="val 9024489"/>
            <a:gd name="adj5" fmla="val 3236"/>
          </a:avLst>
        </a:prstGeom>
        <a:solidFill>
          <a:srgbClr val="0071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3AD7A-9641-4984-AD78-EB39037CEEAE}">
      <dsp:nvSpPr>
        <dsp:cNvPr id="0" name=""/>
        <dsp:cNvSpPr/>
      </dsp:nvSpPr>
      <dsp:spPr>
        <a:xfrm>
          <a:off x="598859" y="3555146"/>
          <a:ext cx="2394568" cy="952240"/>
        </a:xfrm>
        <a:prstGeom prst="roundRect">
          <a:avLst>
            <a:gd name="adj" fmla="val 10000"/>
          </a:avLst>
        </a:prstGeom>
        <a:solidFill>
          <a:srgbClr val="0071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EINES D’AVALUACIÓ</a:t>
          </a:r>
        </a:p>
      </dsp:txBody>
      <dsp:txXfrm>
        <a:off x="626749" y="3583036"/>
        <a:ext cx="2338788" cy="896460"/>
      </dsp:txXfrm>
    </dsp:sp>
    <dsp:sp modelId="{C479EB2E-BFE0-408C-99DF-34FD61A26588}">
      <dsp:nvSpPr>
        <dsp:cNvPr id="0" name=""/>
        <dsp:cNvSpPr/>
      </dsp:nvSpPr>
      <dsp:spPr>
        <a:xfrm>
          <a:off x="3371360" y="1809371"/>
          <a:ext cx="2693889" cy="22218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rgbClr val="0071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300" kern="1200" dirty="0"/>
            <a:t>CON</a:t>
          </a:r>
          <a:r>
            <a:rPr lang="fr-FR" sz="2300" kern="1200" dirty="0"/>
            <a:t>È</a:t>
          </a:r>
          <a:r>
            <a:rPr lang="ca-ES" sz="2300" kern="1200" dirty="0"/>
            <a:t>IXER L’ALTRA CULTURA</a:t>
          </a:r>
        </a:p>
      </dsp:txBody>
      <dsp:txXfrm>
        <a:off x="3422492" y="2336623"/>
        <a:ext cx="2591625" cy="1643510"/>
      </dsp:txXfrm>
    </dsp:sp>
    <dsp:sp modelId="{E334F127-3D42-427C-BCDD-8D5312767F70}">
      <dsp:nvSpPr>
        <dsp:cNvPr id="0" name=""/>
        <dsp:cNvSpPr/>
      </dsp:nvSpPr>
      <dsp:spPr>
        <a:xfrm>
          <a:off x="4883471" y="479525"/>
          <a:ext cx="3205436" cy="3205436"/>
        </a:xfrm>
        <a:prstGeom prst="circularArrow">
          <a:avLst>
            <a:gd name="adj1" fmla="val 2476"/>
            <a:gd name="adj2" fmla="val 299905"/>
            <a:gd name="adj3" fmla="val 19524584"/>
            <a:gd name="adj4" fmla="val 12575511"/>
            <a:gd name="adj5" fmla="val 2889"/>
          </a:avLst>
        </a:prstGeom>
        <a:solidFill>
          <a:srgbClr val="0071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FD6D1-EBF2-4621-820E-5538AFD6B455}">
      <dsp:nvSpPr>
        <dsp:cNvPr id="0" name=""/>
        <dsp:cNvSpPr/>
      </dsp:nvSpPr>
      <dsp:spPr>
        <a:xfrm>
          <a:off x="3970002" y="1333251"/>
          <a:ext cx="2394568" cy="952240"/>
        </a:xfrm>
        <a:prstGeom prst="roundRect">
          <a:avLst>
            <a:gd name="adj" fmla="val 10000"/>
          </a:avLst>
        </a:prstGeom>
        <a:solidFill>
          <a:srgbClr val="0071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GUIES I SESIONS D’INFORMACIÓ</a:t>
          </a:r>
        </a:p>
      </dsp:txBody>
      <dsp:txXfrm>
        <a:off x="3997892" y="1361141"/>
        <a:ext cx="2338788" cy="896460"/>
      </dsp:txXfrm>
    </dsp:sp>
    <dsp:sp modelId="{D898ECDB-434D-4200-B7D2-40DBED04285F}">
      <dsp:nvSpPr>
        <dsp:cNvPr id="0" name=""/>
        <dsp:cNvSpPr/>
      </dsp:nvSpPr>
      <dsp:spPr>
        <a:xfrm>
          <a:off x="6742503" y="1809371"/>
          <a:ext cx="2693889" cy="22218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0071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300" kern="1200" dirty="0"/>
            <a:t>RESPECTAR, ACCEPTAR Y CREAR LA TERCERA CULTURA</a:t>
          </a:r>
        </a:p>
      </dsp:txBody>
      <dsp:txXfrm>
        <a:off x="6793635" y="1860503"/>
        <a:ext cx="2591625" cy="1643510"/>
      </dsp:txXfrm>
    </dsp:sp>
    <dsp:sp modelId="{7440EEF2-C6AD-4F54-A374-C1965E384820}">
      <dsp:nvSpPr>
        <dsp:cNvPr id="0" name=""/>
        <dsp:cNvSpPr/>
      </dsp:nvSpPr>
      <dsp:spPr>
        <a:xfrm>
          <a:off x="7341362" y="3541176"/>
          <a:ext cx="2394568" cy="952240"/>
        </a:xfrm>
        <a:prstGeom prst="roundRect">
          <a:avLst>
            <a:gd name="adj" fmla="val 10000"/>
          </a:avLst>
        </a:prstGeom>
        <a:solidFill>
          <a:srgbClr val="0071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FORMACIÓ I COACHING</a:t>
          </a:r>
        </a:p>
      </dsp:txBody>
      <dsp:txXfrm>
        <a:off x="7369252" y="3569066"/>
        <a:ext cx="2338788" cy="89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E2797-EBED-410B-B7B5-80B14234CD99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9414-0F71-40EE-AE3C-97B76DFFB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27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0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8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7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78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79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83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>
                <a:solidFill>
                  <a:srgbClr val="00715D"/>
                </a:solidFill>
                <a:cs typeface="Clear Sans Light" panose="020B0303030202020304" pitchFamily="34" charset="0"/>
              </a:rPr>
              <a:t>www.bbicommunication.com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9851923" y="6397020"/>
            <a:ext cx="1986552" cy="369332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algn="ctr" defTabSz="1219050">
              <a:spcBef>
                <a:spcPct val="20000"/>
              </a:spcBef>
              <a:defRPr/>
            </a:pPr>
            <a:endParaRPr lang="en-US" sz="1600" b="1" dirty="0">
              <a:solidFill>
                <a:srgbClr val="00715D"/>
              </a:solidFill>
              <a:latin typeface="+mj-lt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48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6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" y="177800"/>
            <a:ext cx="11899900" cy="654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3617-D29A-488B-A69F-3116E8CE433D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C84F-978E-4377-AD18-79919AD0FBE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000" y="177800"/>
            <a:ext cx="11899900" cy="6543675"/>
          </a:xfrm>
          <a:prstGeom prst="rect">
            <a:avLst/>
          </a:prstGeom>
        </p:spPr>
      </p:pic>
      <p:pic>
        <p:nvPicPr>
          <p:cNvPr id="8" name="Imagen 3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19" y="365125"/>
            <a:ext cx="1682262" cy="94069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4019550" y="635634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715D"/>
                </a:solidFill>
                <a:cs typeface="Clear Sans Light" panose="020B0303030202020304" pitchFamily="34" charset="0"/>
              </a:rPr>
              <a:t>www.bbicommunication.com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8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rectangular redondeada 4"/>
          <p:cNvSpPr/>
          <p:nvPr/>
        </p:nvSpPr>
        <p:spPr>
          <a:xfrm>
            <a:off x="139522" y="160986"/>
            <a:ext cx="11912956" cy="6536028"/>
          </a:xfrm>
          <a:prstGeom prst="wedgeRoundRectCallout">
            <a:avLst>
              <a:gd name="adj1" fmla="val 24437"/>
              <a:gd name="adj2" fmla="val 43670"/>
              <a:gd name="adj3" fmla="val 16667"/>
            </a:avLst>
          </a:prstGeom>
          <a:solidFill>
            <a:srgbClr val="006666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4400" b="1" i="1" dirty="0">
                <a:solidFill>
                  <a:prstClr val="white"/>
                </a:solidFill>
              </a:rPr>
              <a:t>“</a:t>
            </a:r>
            <a:r>
              <a:rPr lang="es-ES" sz="4400" b="1" i="1" dirty="0" err="1"/>
              <a:t>Els</a:t>
            </a:r>
            <a:r>
              <a:rPr lang="es-ES" sz="4400" b="1" i="1" dirty="0"/>
              <a:t> Managers fan el </a:t>
            </a:r>
            <a:r>
              <a:rPr lang="es-ES" sz="4400" b="1" i="1" dirty="0" err="1"/>
              <a:t>mateix</a:t>
            </a:r>
            <a:r>
              <a:rPr lang="es-ES" sz="4400" b="1" i="1" dirty="0"/>
              <a:t> </a:t>
            </a:r>
            <a:r>
              <a:rPr lang="es-ES" sz="4400" b="1" i="1" dirty="0" err="1"/>
              <a:t>arreu</a:t>
            </a:r>
            <a:r>
              <a:rPr lang="es-ES" sz="4400" b="1" i="1" dirty="0"/>
              <a:t> el </a:t>
            </a:r>
            <a:r>
              <a:rPr lang="es-ES" sz="4400" b="1" i="1" dirty="0" err="1"/>
              <a:t>món</a:t>
            </a:r>
            <a:r>
              <a:rPr lang="es-ES" sz="4400" b="1" i="1" dirty="0"/>
              <a:t>. El que </a:t>
            </a:r>
            <a:r>
              <a:rPr lang="es-ES" sz="4400" b="1" i="1" dirty="0" err="1"/>
              <a:t>canvia</a:t>
            </a:r>
            <a:r>
              <a:rPr lang="es-ES" sz="4400" b="1" i="1" dirty="0"/>
              <a:t> </a:t>
            </a:r>
            <a:r>
              <a:rPr lang="es-ES" sz="4400" b="1" i="1" dirty="0" err="1"/>
              <a:t>és</a:t>
            </a:r>
            <a:r>
              <a:rPr lang="es-ES" sz="4400" b="1" i="1" dirty="0"/>
              <a:t> la forma de </a:t>
            </a:r>
            <a:r>
              <a:rPr lang="es-ES" sz="4400" b="1" i="1" dirty="0" err="1"/>
              <a:t>fer-ho</a:t>
            </a:r>
            <a:r>
              <a:rPr lang="es-ES" sz="4400" b="1" i="1" dirty="0"/>
              <a:t>, i </a:t>
            </a:r>
            <a:r>
              <a:rPr lang="es-ES" sz="4400" b="1" i="1" dirty="0" err="1"/>
              <a:t>això</a:t>
            </a:r>
            <a:r>
              <a:rPr lang="es-ES" sz="4400" b="1" i="1" dirty="0"/>
              <a:t> ve </a:t>
            </a:r>
            <a:r>
              <a:rPr lang="es-ES" sz="4400" b="1" i="1" dirty="0" err="1"/>
              <a:t>determinat</a:t>
            </a:r>
            <a:r>
              <a:rPr lang="es-ES" sz="4400" b="1" i="1" dirty="0"/>
              <a:t> per la </a:t>
            </a:r>
            <a:r>
              <a:rPr lang="es-ES" sz="4400" b="1" i="1" dirty="0" err="1"/>
              <a:t>seva</a:t>
            </a:r>
            <a:r>
              <a:rPr lang="es-ES" sz="4400" b="1" i="1" dirty="0"/>
              <a:t> cultura</a:t>
            </a:r>
            <a:r>
              <a:rPr lang="es-ES" sz="4400" b="1" i="1" dirty="0">
                <a:solidFill>
                  <a:prstClr val="white"/>
                </a:solidFill>
              </a:rPr>
              <a:t>”.</a:t>
            </a:r>
            <a:r>
              <a:rPr lang="es-ES" sz="2400" b="1" i="1" dirty="0">
                <a:solidFill>
                  <a:prstClr val="white"/>
                </a:solidFill>
              </a:rPr>
              <a:t>	</a:t>
            </a:r>
            <a:r>
              <a:rPr lang="es-ES" sz="1200" b="1" i="1" dirty="0">
                <a:solidFill>
                  <a:prstClr val="white"/>
                </a:solidFill>
              </a:rPr>
              <a:t>											</a:t>
            </a:r>
          </a:p>
          <a:p>
            <a:pPr algn="just"/>
            <a:endParaRPr lang="es-ES" sz="1200" b="1" i="1" dirty="0">
              <a:solidFill>
                <a:prstClr val="white"/>
              </a:solidFill>
            </a:endParaRPr>
          </a:p>
          <a:p>
            <a:pPr algn="just"/>
            <a:endParaRPr lang="es-ES" sz="1200" b="1" i="1" dirty="0">
              <a:solidFill>
                <a:prstClr val="white"/>
              </a:solidFill>
            </a:endParaRPr>
          </a:p>
          <a:p>
            <a:pPr algn="just"/>
            <a:endParaRPr lang="es-ES" sz="1200" b="1" i="1" dirty="0">
              <a:solidFill>
                <a:prstClr val="white"/>
              </a:solidFill>
            </a:endParaRPr>
          </a:p>
          <a:p>
            <a:pPr algn="just"/>
            <a:endParaRPr lang="es-ES" sz="1200" b="1" i="1" dirty="0">
              <a:solidFill>
                <a:prstClr val="white"/>
              </a:solidFill>
            </a:endParaRPr>
          </a:p>
          <a:p>
            <a:pPr algn="just"/>
            <a:r>
              <a:rPr lang="es-ES" sz="4000" b="1" i="1" dirty="0">
                <a:solidFill>
                  <a:prstClr val="white"/>
                </a:solidFill>
              </a:rPr>
              <a:t>	Peter Drucker</a:t>
            </a:r>
          </a:p>
          <a:p>
            <a:pPr algn="just"/>
            <a:endParaRPr lang="es-ES" sz="4000" b="1" i="1" cap="small" dirty="0">
              <a:solidFill>
                <a:prstClr val="white"/>
              </a:solidFill>
            </a:endParaRPr>
          </a:p>
          <a:p>
            <a:pPr algn="just"/>
            <a:endParaRPr lang="es-ES" sz="4000" b="1" i="1" cap="small" dirty="0">
              <a:solidFill>
                <a:prstClr val="white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47F215-6EC6-4834-8BE6-5E6457DA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730" y="3429000"/>
            <a:ext cx="3646240" cy="28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12"/>
            <a:ext cx="12191999" cy="68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2512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AA3A85-69D3-43EE-A13F-AD18EB93C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93" t="17261" r="34222" b="15419"/>
          <a:stretch/>
        </p:blipFill>
        <p:spPr>
          <a:xfrm>
            <a:off x="6281444" y="183358"/>
            <a:ext cx="3403296" cy="2392124"/>
          </a:xfrm>
          <a:prstGeom prst="rect">
            <a:avLst/>
          </a:prstGeom>
        </p:spPr>
      </p:pic>
      <p:pic>
        <p:nvPicPr>
          <p:cNvPr id="6" name="Picture 5" descr="A person walking down a sidewalk&#10;&#10;Description generated with very high confidence">
            <a:extLst>
              <a:ext uri="{FF2B5EF4-FFF2-40B4-BE49-F238E27FC236}">
                <a16:creationId xmlns:a16="http://schemas.microsoft.com/office/drawing/2014/main" id="{18FD2354-424C-476C-819F-88B5341AF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0" y="183358"/>
            <a:ext cx="2902375" cy="288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48254-AADC-44C4-90E7-456EFB052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2292823"/>
            <a:ext cx="3211355" cy="1742783"/>
          </a:xfrm>
          <a:prstGeom prst="rect">
            <a:avLst/>
          </a:prstGeom>
        </p:spPr>
      </p:pic>
      <p:pic>
        <p:nvPicPr>
          <p:cNvPr id="10" name="Picture 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D649918-6E17-4B9D-B9F0-480903FB3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43" y="2542128"/>
            <a:ext cx="3377656" cy="1880827"/>
          </a:xfrm>
          <a:prstGeom prst="rect">
            <a:avLst/>
          </a:prstGeom>
        </p:spPr>
      </p:pic>
      <p:pic>
        <p:nvPicPr>
          <p:cNvPr id="12" name="Picture 11" descr="A picture containing table, cup, outdoor, sitting&#10;&#10;Description generated with high confidence">
            <a:extLst>
              <a:ext uri="{FF2B5EF4-FFF2-40B4-BE49-F238E27FC236}">
                <a16:creationId xmlns:a16="http://schemas.microsoft.com/office/drawing/2014/main" id="{3DB62A3E-4472-4B55-8553-665A2444C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4" y="4566421"/>
            <a:ext cx="2982310" cy="1667256"/>
          </a:xfrm>
          <a:prstGeom prst="rect">
            <a:avLst/>
          </a:prstGeom>
        </p:spPr>
      </p:pic>
      <p:pic>
        <p:nvPicPr>
          <p:cNvPr id="14" name="Picture 13" descr="A person sitting at a table using a computer&#10;&#10;Description generated with high confidence">
            <a:extLst>
              <a:ext uri="{FF2B5EF4-FFF2-40B4-BE49-F238E27FC236}">
                <a16:creationId xmlns:a16="http://schemas.microsoft.com/office/drawing/2014/main" id="{E384F2DC-3437-49D3-BF4E-490E47C543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183357"/>
            <a:ext cx="3211357" cy="2123561"/>
          </a:xfrm>
          <a:prstGeom prst="rect">
            <a:avLst/>
          </a:prstGeom>
        </p:spPr>
      </p:pic>
      <p:pic>
        <p:nvPicPr>
          <p:cNvPr id="16" name="Picture 1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F698FE0-1CFD-4AF0-970B-E5487D426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4" y="4035607"/>
            <a:ext cx="3209940" cy="2198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70823-0104-4A3E-A4F2-976C2CB57E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044" t="34624" r="53928" b="50164"/>
          <a:stretch/>
        </p:blipFill>
        <p:spPr>
          <a:xfrm>
            <a:off x="3379070" y="3033159"/>
            <a:ext cx="2902374" cy="1533262"/>
          </a:xfrm>
          <a:prstGeom prst="rect">
            <a:avLst/>
          </a:prstGeom>
        </p:spPr>
      </p:pic>
      <p:pic>
        <p:nvPicPr>
          <p:cNvPr id="19" name="Picture 18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2402B4DE-8589-4FAD-98FA-B609670A9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99" y="1908809"/>
            <a:ext cx="2365187" cy="2657611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9BF6586-6C07-4274-9FF1-D604C264C5D5}"/>
              </a:ext>
            </a:extLst>
          </p:cNvPr>
          <p:cNvSpPr/>
          <p:nvPr/>
        </p:nvSpPr>
        <p:spPr>
          <a:xfrm>
            <a:off x="9864591" y="4744368"/>
            <a:ext cx="2060809" cy="1311362"/>
          </a:xfrm>
          <a:prstGeom prst="wedgeEllipse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78F997-B74C-4D3D-8B60-C29C14D5B3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15" y="4744368"/>
            <a:ext cx="1311362" cy="1311362"/>
          </a:xfrm>
          <a:prstGeom prst="rect">
            <a:avLst/>
          </a:prstGeom>
        </p:spPr>
      </p:pic>
      <p:pic>
        <p:nvPicPr>
          <p:cNvPr id="27" name="Picture 26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73A1D23C-7263-49B9-AABD-D5D80AEEE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45" y="4352851"/>
            <a:ext cx="3403296" cy="18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9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F5338-3B51-4897-8B9D-29455587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7" y="877887"/>
            <a:ext cx="11899900" cy="654367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6DB32A-AC72-483B-BD32-393A3646B2E2}"/>
              </a:ext>
            </a:extLst>
          </p:cNvPr>
          <p:cNvSpPr txBox="1"/>
          <p:nvPr/>
        </p:nvSpPr>
        <p:spPr>
          <a:xfrm>
            <a:off x="6600878" y="1983632"/>
            <a:ext cx="4996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Jerarquia</a:t>
            </a:r>
            <a:r>
              <a:rPr lang="fr-FR" b="1" dirty="0"/>
              <a:t> </a:t>
            </a:r>
            <a:r>
              <a:rPr lang="fr-FR" b="1" dirty="0" err="1"/>
              <a:t>marcada</a:t>
            </a:r>
            <a:r>
              <a:rPr lang="fr-FR" b="1" dirty="0"/>
              <a:t>: </a:t>
            </a:r>
            <a:r>
              <a:rPr lang="fr-FR" dirty="0"/>
              <a:t>qui </a:t>
            </a:r>
            <a:r>
              <a:rPr lang="fr-FR" dirty="0" err="1"/>
              <a:t>pren</a:t>
            </a:r>
            <a:r>
              <a:rPr lang="fr-FR" dirty="0"/>
              <a:t> la </a:t>
            </a:r>
            <a:r>
              <a:rPr lang="fr-FR" dirty="0" err="1"/>
              <a:t>decisió</a:t>
            </a:r>
            <a:r>
              <a:rPr lang="fr-FR" dirty="0"/>
              <a:t>, </a:t>
            </a:r>
            <a:r>
              <a:rPr lang="fr-FR" dirty="0" err="1"/>
              <a:t>com</a:t>
            </a:r>
            <a:r>
              <a:rPr lang="fr-FR" dirty="0"/>
              <a:t> es </a:t>
            </a:r>
            <a:r>
              <a:rPr lang="fr-FR" dirty="0" err="1"/>
              <a:t>gestionen</a:t>
            </a:r>
            <a:r>
              <a:rPr lang="fr-FR" dirty="0"/>
              <a:t> els </a:t>
            </a:r>
            <a:r>
              <a:rPr lang="fr-FR" dirty="0" err="1"/>
              <a:t>equips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Gestió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temps </a:t>
            </a:r>
            <a:r>
              <a:rPr lang="fr-FR" b="1" dirty="0" err="1"/>
              <a:t>més</a:t>
            </a:r>
            <a:r>
              <a:rPr lang="fr-FR" b="1" dirty="0"/>
              <a:t> flexible: </a:t>
            </a:r>
            <a:r>
              <a:rPr lang="fr-FR" dirty="0" err="1"/>
              <a:t>flexibilitat</a:t>
            </a:r>
            <a:r>
              <a:rPr lang="fr-FR" dirty="0"/>
              <a:t> i </a:t>
            </a:r>
            <a:r>
              <a:rPr lang="fr-FR" dirty="0" err="1"/>
              <a:t>paciència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Orientació</a:t>
            </a:r>
            <a:r>
              <a:rPr lang="fr-FR" b="1" dirty="0"/>
              <a:t> a la persona: </a:t>
            </a:r>
            <a:r>
              <a:rPr lang="fr-FR" dirty="0" err="1"/>
              <a:t>hospitalitat</a:t>
            </a:r>
            <a:r>
              <a:rPr lang="fr-FR" dirty="0"/>
              <a:t> i </a:t>
            </a:r>
            <a:r>
              <a:rPr lang="fr-FR" dirty="0" err="1"/>
              <a:t>confiança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Comunicació</a:t>
            </a:r>
            <a:r>
              <a:rPr lang="fr-FR" b="1" dirty="0"/>
              <a:t> </a:t>
            </a:r>
            <a:r>
              <a:rPr lang="fr-FR" b="1" dirty="0" err="1"/>
              <a:t>implícita</a:t>
            </a:r>
            <a:r>
              <a:rPr lang="fr-FR" b="1" dirty="0"/>
              <a:t>: </a:t>
            </a:r>
            <a:r>
              <a:rPr lang="fr-FR" dirty="0" err="1"/>
              <a:t>modals</a:t>
            </a:r>
            <a:r>
              <a:rPr lang="fr-FR" dirty="0"/>
              <a:t>, to, </a:t>
            </a:r>
            <a:r>
              <a:rPr lang="fr-FR" dirty="0" err="1"/>
              <a:t>llegir</a:t>
            </a:r>
            <a:r>
              <a:rPr lang="fr-FR" dirty="0"/>
              <a:t> entre </a:t>
            </a:r>
            <a:r>
              <a:rPr lang="fr-FR" dirty="0" err="1"/>
              <a:t>línies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Impacte de la </a:t>
            </a:r>
            <a:r>
              <a:rPr lang="fr-FR" b="1" dirty="0" err="1"/>
              <a:t>religió</a:t>
            </a:r>
            <a:r>
              <a:rPr lang="fr-FR" b="1" dirty="0"/>
              <a:t>: </a:t>
            </a:r>
            <a:r>
              <a:rPr lang="fr-FR" dirty="0" err="1"/>
              <a:t>ramadà</a:t>
            </a:r>
            <a:r>
              <a:rPr lang="fr-FR" dirty="0"/>
              <a:t>, </a:t>
            </a:r>
            <a:r>
              <a:rPr lang="fr-FR" dirty="0" err="1"/>
              <a:t>protocol</a:t>
            </a:r>
            <a:r>
              <a:rPr lang="fr-FR" dirty="0"/>
              <a:t>, </a:t>
            </a:r>
            <a:r>
              <a:rPr lang="fr-FR" dirty="0" err="1"/>
              <a:t>costums</a:t>
            </a:r>
            <a:r>
              <a:rPr lang="fr-FR" dirty="0"/>
              <a:t> </a:t>
            </a:r>
            <a:r>
              <a:rPr lang="fr-FR" dirty="0" err="1"/>
              <a:t>alimentaris</a:t>
            </a:r>
            <a:r>
              <a:rPr lang="fr-FR" dirty="0"/>
              <a:t>, </a:t>
            </a:r>
            <a:r>
              <a:rPr lang="fr-FR" dirty="0" err="1"/>
              <a:t>oracions</a:t>
            </a:r>
            <a:r>
              <a:rPr lang="fr-FR" dirty="0"/>
              <a:t>,…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1AD81FB5-9656-4269-88DE-B229BD0D7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r="6068"/>
          <a:stretch/>
        </p:blipFill>
        <p:spPr bwMode="auto">
          <a:xfrm>
            <a:off x="-1" y="0"/>
            <a:ext cx="5855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A5147C-DD0C-4CA8-93B3-3A5C061D7BFE}"/>
              </a:ext>
            </a:extLst>
          </p:cNvPr>
          <p:cNvSpPr/>
          <p:nvPr/>
        </p:nvSpPr>
        <p:spPr>
          <a:xfrm>
            <a:off x="5855290" y="6230949"/>
            <a:ext cx="1491176" cy="407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08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/>
          </p:cNvSpPr>
          <p:nvPr/>
        </p:nvSpPr>
        <p:spPr>
          <a:xfrm>
            <a:off x="349242" y="596950"/>
            <a:ext cx="6863554" cy="5597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L'ESTRATÈGIA GUANYADORA</a:t>
            </a:r>
            <a:endParaRPr lang="en-GB" sz="3200" b="1" i="1" dirty="0"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2959124"/>
              </p:ext>
            </p:extLst>
          </p:nvPr>
        </p:nvGraphicFramePr>
        <p:xfrm>
          <a:off x="1170608" y="876804"/>
          <a:ext cx="9735931" cy="584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10605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72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Batang</vt:lpstr>
      <vt:lpstr>Arial</vt:lpstr>
      <vt:lpstr>Calibri</vt:lpstr>
      <vt:lpstr>Calibri Light</vt:lpstr>
      <vt:lpstr>Clear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Heindrichs</dc:creator>
  <cp:lastModifiedBy>user</cp:lastModifiedBy>
  <cp:revision>25</cp:revision>
  <dcterms:created xsi:type="dcterms:W3CDTF">2017-10-24T05:02:29Z</dcterms:created>
  <dcterms:modified xsi:type="dcterms:W3CDTF">2018-05-15T08:10:03Z</dcterms:modified>
</cp:coreProperties>
</file>